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1" r:id="rId12"/>
    <p:sldId id="273" r:id="rId13"/>
  </p:sldIdLst>
  <p:sldSz cx="12192000" cy="6858000"/>
  <p:notesSz cx="6881813" cy="96615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6" autoAdjust="0"/>
    <p:restoredTop sz="94660" autoAdjust="0"/>
  </p:normalViewPr>
  <p:slideViewPr>
    <p:cSldViewPr snapToGrid="0">
      <p:cViewPr varScale="1">
        <p:scale>
          <a:sx n="55" d="100"/>
          <a:sy n="55" d="100"/>
        </p:scale>
        <p:origin x="782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6C3FCB-3D0C-46FA-9438-BAE0C593B1D4}" type="datetimeFigureOut">
              <a:rPr lang="fr-FR" smtClean="0"/>
              <a:t>27/11/2021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337BE75-C8BA-423F-98BD-3A27A734930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2758" y="2095500"/>
            <a:ext cx="9781468" cy="40306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b="1" dirty="0"/>
              <a:t>Plaisir de se retrouver après 2 années difficiles.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Cette crise sanitaire a permis de mettre en évidence 3 points essentiels de notre Association :</a:t>
            </a:r>
          </a:p>
          <a:p>
            <a:pPr>
              <a:buFontTx/>
              <a:buChar char="-"/>
            </a:pPr>
            <a:r>
              <a:rPr lang="fr-FR" b="1" dirty="0"/>
              <a:t>Association locale, libre de ses décisions et de ses choix,</a:t>
            </a:r>
          </a:p>
          <a:p>
            <a:pPr>
              <a:buFontTx/>
              <a:buChar char="-"/>
            </a:pPr>
            <a:r>
              <a:rPr lang="fr-FR" b="1" dirty="0"/>
              <a:t>Souplesse de fonctionnement qui permet de coller au plus près des évolutions sanitaires avec reprises d’activités adaptées,</a:t>
            </a:r>
          </a:p>
          <a:p>
            <a:pPr>
              <a:buFontTx/>
              <a:buChar char="-"/>
            </a:pPr>
            <a:r>
              <a:rPr lang="fr-FR" b="1" dirty="0"/>
              <a:t>Mise en lumière de l’importance des moyens de communication, d’informations et de discussions (AG en visioconférence, cours en ligne)</a:t>
            </a:r>
          </a:p>
          <a:p>
            <a:endParaRPr lang="fr-FR" b="1" dirty="0"/>
          </a:p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marL="0" indent="0" algn="ctr">
              <a:buNone/>
            </a:pPr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798812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</a:t>
            </a:r>
            <a:r>
              <a:rPr lang="fr-FR" sz="2400"/>
              <a:t>des ST HENRI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723712"/>
              </p:ext>
            </p:extLst>
          </p:nvPr>
        </p:nvGraphicFramePr>
        <p:xfrm>
          <a:off x="1838326" y="1828798"/>
          <a:ext cx="7939540" cy="4629153"/>
        </p:xfrm>
        <a:graphic>
          <a:graphicData uri="http://schemas.openxmlformats.org/drawingml/2006/table">
            <a:tbl>
              <a:tblPr/>
              <a:tblGrid>
                <a:gridCol w="1755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3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76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30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75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114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COMPTE DE RESULTAT 2018/2019 ET BUDGET 2019/2020</a:t>
                      </a: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145"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569"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29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DEPENSES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6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Année n-1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Année n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Année n-1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Année n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Licences et adhésions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2 634,00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2 212,80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Cotisations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22 705,00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21 660,00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02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Subvention OMS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1 236,00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1 097,00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Intérêts 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281,40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326,73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Recettes diverses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366,42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Stages et provision formation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2 612,50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2 501,20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Assurance 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939,41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941,97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Frais généraux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1 740,66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1 624,33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frais bancaires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48,17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44,66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Don au Théléthon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Activités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36 254,18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44 993,06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56250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Activités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21 856,86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30 201,22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39396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905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Provision pour risques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Reprise prov.formation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1 000,00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4467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Provision pour anniversaire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900,00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Reprise prov.anniversaire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1800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848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848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45 628,92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54 324,02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63746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46 134,26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54 651,37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63746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848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Resultat  (bénéfice)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505,34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327,35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Résultat (perte)</a:t>
                      </a:r>
                    </a:p>
                  </a:txBody>
                  <a:tcPr marL="6499" marR="6499" marT="64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99" marR="6499" marT="64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8481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99" marR="6499" marT="64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337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PROCHAINS GRANDS RENDEZ VOUS </a:t>
            </a:r>
            <a:r>
              <a:rPr lang="fr-FR" sz="2400" dirty="0"/>
              <a:t>:</a:t>
            </a:r>
          </a:p>
          <a:p>
            <a:pPr lvl="1"/>
            <a:endParaRPr lang="fr-FR" dirty="0"/>
          </a:p>
          <a:p>
            <a:pPr lvl="1"/>
            <a:r>
              <a:rPr lang="fr-FR" b="1" dirty="0"/>
              <a:t>marche des beignets le 22 mars 2022</a:t>
            </a:r>
          </a:p>
          <a:p>
            <a:pPr lvl="1"/>
            <a:r>
              <a:rPr lang="fr-FR" b="1" dirty="0"/>
              <a:t>Réunion des animateurs le 09 avril 2022 </a:t>
            </a:r>
            <a:endParaRPr lang="fr-FR" sz="2200" b="1" dirty="0"/>
          </a:p>
          <a:p>
            <a:pPr lvl="1"/>
            <a:r>
              <a:rPr lang="fr-FR" b="1" dirty="0"/>
              <a:t>La journée champêtre aux </a:t>
            </a:r>
            <a:r>
              <a:rPr lang="fr-FR" b="1" dirty="0" err="1"/>
              <a:t>Bizots</a:t>
            </a:r>
            <a:r>
              <a:rPr lang="fr-FR" b="1" dirty="0"/>
              <a:t> le 11 juin 2022</a:t>
            </a:r>
            <a:endParaRPr lang="fr-FR" sz="2200" b="1" dirty="0"/>
          </a:p>
          <a:p>
            <a:pPr lvl="1"/>
            <a:r>
              <a:rPr lang="fr-FR" sz="2200" b="1" dirty="0"/>
              <a:t>10 jours de permanences pour les inscriptions de la rentrée en septembre et octobre 2022 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126 novembre 2021 à la maison des associations ST HENRI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29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571630"/>
            <a:ext cx="10972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b="1" dirty="0"/>
              <a:t>UN GRAND MERCI A TOUS CEUX ET CELLES QUI PERMETTENT A L’ACAPS </a:t>
            </a:r>
          </a:p>
          <a:p>
            <a:pPr marL="0" indent="0">
              <a:buNone/>
            </a:pPr>
            <a:r>
              <a:rPr lang="fr-FR" sz="2400" b="1" dirty="0"/>
              <a:t>D’ETRE UN MAILLON IMPORTANT DU TISSU ASSOCIATIF DE LA VILLE DU CREUSOT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sz="2400" b="1" dirty="0"/>
              <a:t>  </a:t>
            </a:r>
          </a:p>
          <a:p>
            <a:pPr marL="0" indent="0">
              <a:buNone/>
            </a:pPr>
            <a:r>
              <a:rPr lang="fr-FR" b="1" dirty="0"/>
              <a:t>              - LES ADHERENTS</a:t>
            </a:r>
            <a:endParaRPr lang="fr-FR" sz="2400" b="1" dirty="0"/>
          </a:p>
          <a:p>
            <a:pPr marL="0" indent="0">
              <a:buNone/>
            </a:pPr>
            <a:r>
              <a:rPr lang="fr-FR" sz="2400" b="1" dirty="0"/>
              <a:t>	- L’OMS</a:t>
            </a:r>
          </a:p>
          <a:p>
            <a:pPr marL="0" indent="0">
              <a:buNone/>
            </a:pPr>
            <a:r>
              <a:rPr lang="fr-FR" sz="2400" b="1" dirty="0"/>
              <a:t>	- LES MUNICIPALITES QUI NOUS ACCUEILLENT</a:t>
            </a:r>
          </a:p>
          <a:p>
            <a:pPr marL="0" indent="0">
              <a:buNone/>
            </a:pPr>
            <a:r>
              <a:rPr lang="fr-FR" sz="2400" b="1" dirty="0"/>
              <a:t>	- L’EQUIPE D’ANIMATEURS ET ANIMATRICES </a:t>
            </a:r>
          </a:p>
          <a:p>
            <a:pPr marL="0" indent="0">
              <a:buNone/>
            </a:pPr>
            <a:r>
              <a:rPr lang="fr-FR" b="1" dirty="0"/>
              <a:t>	</a:t>
            </a:r>
            <a:endParaRPr lang="fr-FR" sz="2400" b="1" dirty="0"/>
          </a:p>
          <a:p>
            <a:pPr marL="0" indent="0">
              <a:buNone/>
            </a:pPr>
            <a:r>
              <a:rPr lang="fr-FR" sz="2400" dirty="0"/>
              <a:t>	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20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/>
          </a:p>
          <a:p>
            <a:pPr algn="ctr"/>
            <a:r>
              <a:rPr lang="fr-FR" b="1" dirty="0"/>
              <a:t>348 ADHERENTS </a:t>
            </a:r>
          </a:p>
          <a:p>
            <a:pPr algn="ctr"/>
            <a:r>
              <a:rPr lang="fr-FR" b="1" dirty="0"/>
              <a:t>256 DAMES</a:t>
            </a:r>
          </a:p>
          <a:p>
            <a:pPr algn="ctr"/>
            <a:r>
              <a:rPr lang="fr-FR" b="1" dirty="0"/>
              <a:t>92  MESSIEURS</a:t>
            </a:r>
          </a:p>
          <a:p>
            <a:pPr algn="ctr"/>
            <a:r>
              <a:rPr lang="fr-FR" b="1" dirty="0"/>
              <a:t>(dont 10 ENFANTS)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04198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9125" y="1638305"/>
            <a:ext cx="109728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/>
              <a:t>15 ANIMATEURS </a:t>
            </a:r>
          </a:p>
          <a:p>
            <a:pPr marL="0" indent="0" algn="ctr">
              <a:buNone/>
            </a:pPr>
            <a:r>
              <a:rPr lang="fr-FR" dirty="0"/>
              <a:t> </a:t>
            </a:r>
          </a:p>
          <a:p>
            <a:r>
              <a:rPr lang="fr-FR" b="1" dirty="0"/>
              <a:t>11 COURS DE GYMNASTIQUE D’ENTRETIEN </a:t>
            </a:r>
          </a:p>
          <a:p>
            <a:r>
              <a:rPr lang="fr-FR" b="1" dirty="0"/>
              <a:t>14 COURS PLUS SPECIALISES : </a:t>
            </a:r>
          </a:p>
          <a:p>
            <a:pPr lvl="1"/>
            <a:r>
              <a:rPr lang="fr-FR" b="1" dirty="0"/>
              <a:t> RENFORCEMENT MUSCULAIRE</a:t>
            </a:r>
          </a:p>
          <a:p>
            <a:pPr lvl="1"/>
            <a:r>
              <a:rPr lang="fr-FR" b="1" dirty="0"/>
              <a:t>PREVENTION DES CHUTES ET SELF-DEFENSE</a:t>
            </a:r>
          </a:p>
          <a:p>
            <a:pPr lvl="1"/>
            <a:r>
              <a:rPr lang="fr-FR" b="1" dirty="0"/>
              <a:t>YOGA</a:t>
            </a:r>
          </a:p>
          <a:p>
            <a:pPr lvl="1"/>
            <a:r>
              <a:rPr lang="fr-FR" b="1" dirty="0"/>
              <a:t>DANSE FOLKLORIQUE ET EN LIGNE</a:t>
            </a:r>
          </a:p>
          <a:p>
            <a:pPr lvl="1"/>
            <a:r>
              <a:rPr lang="fr-FR" b="1" dirty="0"/>
              <a:t>TENNIS</a:t>
            </a:r>
          </a:p>
          <a:p>
            <a:pPr lvl="1"/>
            <a:r>
              <a:rPr lang="fr-FR" b="1" dirty="0"/>
              <a:t>ZUMBA</a:t>
            </a:r>
          </a:p>
          <a:p>
            <a:pPr lvl="1"/>
            <a:r>
              <a:rPr lang="fr-FR" b="1" dirty="0"/>
              <a:t>AQUAGYM</a:t>
            </a:r>
          </a:p>
          <a:p>
            <a:pPr lvl="1"/>
            <a:r>
              <a:rPr lang="fr-FR" b="1" dirty="0"/>
              <a:t>NATATION</a:t>
            </a:r>
          </a:p>
          <a:p>
            <a:pPr marL="301943" lvl="1" indent="0">
              <a:buNone/>
            </a:pPr>
            <a:endParaRPr lang="fr-FR" b="1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81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2757" y="2675467"/>
            <a:ext cx="10067218" cy="38682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3600" b="1" dirty="0"/>
              <a:t>PLEINE NATURE </a:t>
            </a:r>
          </a:p>
          <a:p>
            <a:pPr marL="0" indent="0" algn="ctr">
              <a:buNone/>
            </a:pPr>
            <a:endParaRPr lang="fr-FR" sz="2000" b="1" dirty="0"/>
          </a:p>
          <a:p>
            <a:pPr marL="0" indent="0" algn="ctr">
              <a:buNone/>
            </a:pPr>
            <a:r>
              <a:rPr lang="fr-FR" sz="2500" b="1" dirty="0"/>
              <a:t> 6 ANIMATEURS RANDONNEES</a:t>
            </a:r>
          </a:p>
          <a:p>
            <a:pPr marL="0" indent="0" algn="ctr">
              <a:buNone/>
            </a:pPr>
            <a:endParaRPr lang="fr-FR" sz="2500" b="1" dirty="0"/>
          </a:p>
          <a:p>
            <a:pPr marL="457200" lvl="1" indent="0">
              <a:buNone/>
            </a:pPr>
            <a:r>
              <a:rPr lang="fr-FR" b="1" dirty="0"/>
              <a:t>	RANDONNEES A LA DEMI-JOURNEE </a:t>
            </a:r>
          </a:p>
          <a:p>
            <a:pPr lvl="2"/>
            <a:r>
              <a:rPr lang="fr-FR" b="1" dirty="0"/>
              <a:t>31 MOYENNES MARCHES avec une participation moyenne de 28 personnes</a:t>
            </a:r>
          </a:p>
          <a:p>
            <a:pPr lvl="2"/>
            <a:r>
              <a:rPr lang="fr-FR" b="1" dirty="0"/>
              <a:t>29 PETITES MARCHES avec une  participation moyenne de 20 personnes  </a:t>
            </a:r>
          </a:p>
          <a:p>
            <a:pPr lvl="2"/>
            <a:endParaRPr lang="fr-FR" dirty="0"/>
          </a:p>
          <a:p>
            <a:pPr marL="914400" lvl="2" indent="0">
              <a:buNone/>
            </a:pPr>
            <a:r>
              <a:rPr lang="fr-FR" b="1" dirty="0"/>
              <a:t>RANDONNEE A LA JOURNEE </a:t>
            </a:r>
          </a:p>
          <a:p>
            <a:pPr lvl="2"/>
            <a:r>
              <a:rPr lang="fr-FR" b="1" dirty="0"/>
              <a:t>1 SORTIE avec  24 randonneurs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8437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PLEINE NATURE 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endParaRPr lang="fr-FR" b="1" dirty="0"/>
          </a:p>
          <a:p>
            <a:pPr marL="301943" lvl="1" indent="0">
              <a:buNone/>
            </a:pPr>
            <a:r>
              <a:rPr lang="fr-FR" dirty="0"/>
              <a:t>	</a:t>
            </a:r>
            <a:r>
              <a:rPr lang="fr-FR" sz="2500" b="1" dirty="0"/>
              <a:t>SEMAINE</a:t>
            </a:r>
            <a:r>
              <a:rPr lang="fr-FR" b="1" dirty="0"/>
              <a:t> RANDONNEES à ST GILDAS DE RHUYS (Morbihan)</a:t>
            </a:r>
            <a:endParaRPr lang="fr-FR" dirty="0"/>
          </a:p>
          <a:p>
            <a:pPr marL="457200" lvl="1" indent="0">
              <a:buNone/>
            </a:pPr>
            <a:r>
              <a:rPr lang="fr-FR" dirty="0"/>
              <a:t>	- </a:t>
            </a:r>
            <a:r>
              <a:rPr lang="fr-FR" b="1" dirty="0"/>
              <a:t>Du 03 juillet  au 10 juillet   2021  avec 41 participants </a:t>
            </a:r>
          </a:p>
          <a:p>
            <a:pPr marL="457200" lvl="1" indent="0">
              <a:buNone/>
            </a:pPr>
            <a:endParaRPr lang="fr-FR" b="1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620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500" b="1" dirty="0"/>
              <a:t>PLEINE NATURE: PROJETS 2021/2022</a:t>
            </a:r>
          </a:p>
          <a:p>
            <a:pPr marL="0" indent="0" algn="ctr">
              <a:buNone/>
            </a:pPr>
            <a:endParaRPr lang="fr-FR" sz="2500" b="1" dirty="0"/>
          </a:p>
          <a:p>
            <a:pPr marL="0" indent="0" algn="ctr">
              <a:buNone/>
            </a:pPr>
            <a:endParaRPr lang="fr-FR" sz="2500" b="1" dirty="0"/>
          </a:p>
          <a:p>
            <a:pPr lvl="1"/>
            <a:r>
              <a:rPr lang="fr-FR" sz="2100" b="1" dirty="0"/>
              <a:t>JOURNEE BUS – Hautes Côtes de Nuits- Etang-</a:t>
            </a:r>
            <a:r>
              <a:rPr lang="fr-FR" sz="2100" b="1" dirty="0" err="1"/>
              <a:t>Vergy</a:t>
            </a:r>
            <a:r>
              <a:rPr lang="fr-FR" sz="2100" b="1" dirty="0"/>
              <a:t>-Nuits le 12 avril 2022</a:t>
            </a:r>
          </a:p>
          <a:p>
            <a:pPr lvl="1"/>
            <a:r>
              <a:rPr lang="fr-FR" sz="2100" b="1" dirty="0"/>
              <a:t>WEEK-END RANDO à PARENT-MONTPEYROUX  les 21 et 22 mai 2022</a:t>
            </a:r>
          </a:p>
          <a:p>
            <a:pPr lvl="1"/>
            <a:r>
              <a:rPr lang="fr-FR" sz="2100" b="1" dirty="0"/>
              <a:t> SEJOUR RANDO à LAGUIOLE (AVEYRON)  du  18 au  25 juin 2022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964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72282" y="2162175"/>
            <a:ext cx="9943393" cy="421005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fr-FR" sz="7200" b="1" dirty="0"/>
              <a:t>FORMATION ET MATERIEL 2020/2021 </a:t>
            </a:r>
          </a:p>
          <a:p>
            <a:pPr marL="0" indent="0" algn="ctr">
              <a:buNone/>
            </a:pPr>
            <a:endParaRPr lang="fr-FR" sz="7200" b="1" dirty="0"/>
          </a:p>
          <a:p>
            <a:pPr marL="0" indent="0">
              <a:buNone/>
            </a:pPr>
            <a:r>
              <a:rPr lang="fr-FR" sz="7200" dirty="0"/>
              <a:t>	</a:t>
            </a:r>
            <a:r>
              <a:rPr lang="fr-FR" sz="7200" b="1" dirty="0"/>
              <a:t>FORMATION  </a:t>
            </a:r>
            <a:r>
              <a:rPr lang="fr-FR" sz="7200" dirty="0"/>
              <a:t>:</a:t>
            </a:r>
          </a:p>
          <a:p>
            <a:pPr marL="0" indent="0">
              <a:buNone/>
            </a:pPr>
            <a:endParaRPr lang="fr-FR" sz="7200" dirty="0"/>
          </a:p>
          <a:p>
            <a:pPr lvl="0"/>
            <a:r>
              <a:rPr lang="fr-FR" sz="7200" b="1" dirty="0"/>
              <a:t>	</a:t>
            </a:r>
            <a:r>
              <a:rPr lang="fr-FR" sz="7200" dirty="0"/>
              <a:t>* </a:t>
            </a:r>
            <a:r>
              <a:rPr lang="fr-FR" sz="7200" b="1" dirty="0"/>
              <a:t>Stage Marche Nordique (1 journée) pour 2 animateur randonnées.</a:t>
            </a:r>
          </a:p>
          <a:p>
            <a:pPr lvl="3"/>
            <a:r>
              <a:rPr lang="fr-FR" sz="7200" b="1" dirty="0"/>
              <a:t>Stage </a:t>
            </a:r>
            <a:r>
              <a:rPr lang="fr-FR" sz="7200" b="1" dirty="0" err="1"/>
              <a:t>Pilates</a:t>
            </a:r>
            <a:r>
              <a:rPr lang="fr-FR" sz="7200" b="1" dirty="0"/>
              <a:t> (1 journée) pour 3 animatrices</a:t>
            </a:r>
          </a:p>
          <a:p>
            <a:pPr lvl="3"/>
            <a:r>
              <a:rPr lang="fr-FR" sz="7200" b="1" dirty="0"/>
              <a:t>Stage de Zumba (1 jour)</a:t>
            </a:r>
          </a:p>
          <a:p>
            <a:pPr marL="0" indent="0">
              <a:buNone/>
            </a:pPr>
            <a:r>
              <a:rPr lang="fr-FR" sz="7200" dirty="0"/>
              <a:t>	</a:t>
            </a:r>
          </a:p>
          <a:p>
            <a:pPr marL="0" indent="0">
              <a:buNone/>
            </a:pPr>
            <a:r>
              <a:rPr lang="fr-FR" sz="7200" dirty="0"/>
              <a:t>	</a:t>
            </a:r>
            <a:r>
              <a:rPr lang="fr-FR" sz="7200" b="1" dirty="0"/>
              <a:t>MATERIEL :</a:t>
            </a:r>
          </a:p>
          <a:p>
            <a:pPr lvl="3"/>
            <a:r>
              <a:rPr lang="fr-FR" sz="7200" b="1" dirty="0"/>
              <a:t>Achat de gel </a:t>
            </a:r>
            <a:r>
              <a:rPr lang="fr-FR" sz="7200" b="1" dirty="0" err="1"/>
              <a:t>hydroalcoolique</a:t>
            </a:r>
            <a:endParaRPr lang="fr-FR" sz="7200" b="1" dirty="0"/>
          </a:p>
          <a:p>
            <a:pPr lvl="3"/>
            <a:r>
              <a:rPr lang="fr-FR" sz="7200" b="1" dirty="0"/>
              <a:t>Achat de lingettes désinfectantes</a:t>
            </a:r>
          </a:p>
          <a:p>
            <a:pPr lvl="3"/>
            <a:r>
              <a:rPr lang="fr-FR" sz="7200" b="1" dirty="0"/>
              <a:t>Achat de 2  bâtons de marche nordique</a:t>
            </a:r>
          </a:p>
          <a:p>
            <a:pPr lvl="3"/>
            <a:r>
              <a:rPr lang="fr-FR" sz="7200" b="1" dirty="0"/>
              <a:t>Achat de balles de tennis</a:t>
            </a:r>
          </a:p>
          <a:p>
            <a:pPr lvl="3"/>
            <a:r>
              <a:rPr lang="fr-FR" sz="7200" b="1" dirty="0"/>
              <a:t>Achat de rubalise</a:t>
            </a:r>
          </a:p>
          <a:p>
            <a:pPr lvl="3"/>
            <a:r>
              <a:rPr lang="fr-FR" sz="7200" b="1" dirty="0"/>
              <a:t>Achat de 2 cadenas pour salle de sports </a:t>
            </a:r>
            <a:r>
              <a:rPr lang="fr-FR" sz="3500" b="1" dirty="0"/>
              <a:t>	</a:t>
            </a:r>
          </a:p>
          <a:p>
            <a:pPr marL="0" indent="0">
              <a:buNone/>
            </a:pPr>
            <a:r>
              <a:rPr lang="fr-FR" sz="3500" dirty="0"/>
              <a:t>	</a:t>
            </a:r>
          </a:p>
          <a:p>
            <a:pPr marL="0" indent="0">
              <a:buNone/>
            </a:pPr>
            <a:endParaRPr lang="fr-FR" sz="25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243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132" y="2675467"/>
            <a:ext cx="9877777" cy="3450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2800" b="1" dirty="0"/>
              <a:t>PREVISION FORMATION ET MATERIEL 2021/2022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>
              <a:buNone/>
            </a:pPr>
            <a:r>
              <a:rPr lang="fr-FR" sz="2800" b="1" dirty="0"/>
              <a:t>	</a:t>
            </a:r>
            <a:r>
              <a:rPr lang="fr-FR" sz="2400" b="1" dirty="0"/>
              <a:t>FORMATION</a:t>
            </a:r>
            <a:r>
              <a:rPr lang="fr-FR" b="1" dirty="0"/>
              <a:t> :</a:t>
            </a:r>
          </a:p>
          <a:p>
            <a:pPr marL="0" indent="0">
              <a:buNone/>
            </a:pPr>
            <a:r>
              <a:rPr lang="fr-FR" b="1" dirty="0"/>
              <a:t>                En attente des propositions des différentes Fédérations </a:t>
            </a:r>
          </a:p>
          <a:p>
            <a:pPr marL="0" indent="0">
              <a:buNone/>
            </a:pPr>
            <a:r>
              <a:rPr lang="fr-FR" dirty="0"/>
              <a:t>	</a:t>
            </a:r>
            <a:endParaRPr lang="fr-FR" sz="2000" b="1" dirty="0"/>
          </a:p>
          <a:p>
            <a:pPr marL="0" indent="0">
              <a:buNone/>
            </a:pPr>
            <a:r>
              <a:rPr lang="fr-FR" sz="2800" b="1" dirty="0"/>
              <a:t>	</a:t>
            </a:r>
            <a:r>
              <a:rPr lang="fr-FR" sz="2400" b="1" dirty="0"/>
              <a:t>MATERIEL :</a:t>
            </a:r>
            <a:r>
              <a:rPr lang="fr-FR" sz="2400" dirty="0"/>
              <a:t> </a:t>
            </a:r>
          </a:p>
          <a:p>
            <a:pPr marL="0" indent="0">
              <a:buNone/>
            </a:pPr>
            <a:r>
              <a:rPr lang="fr-FR" dirty="0"/>
              <a:t>               </a:t>
            </a:r>
            <a:r>
              <a:rPr lang="fr-FR" b="1" dirty="0"/>
              <a:t>En attente des besoins des animateurs </a:t>
            </a:r>
            <a:endParaRPr lang="fr-FR" sz="2400" b="1" dirty="0"/>
          </a:p>
          <a:p>
            <a:pPr marL="0" indent="0">
              <a:buNone/>
            </a:pPr>
            <a:r>
              <a:rPr lang="fr-FR" dirty="0"/>
              <a:t> </a:t>
            </a:r>
            <a:endParaRPr lang="fr-FR" sz="2400" dirty="0"/>
          </a:p>
          <a:p>
            <a:pPr marL="0" indent="0">
              <a:buNone/>
            </a:pPr>
            <a:r>
              <a:rPr lang="fr-FR" dirty="0"/>
              <a:t>	</a:t>
            </a:r>
            <a:endParaRPr lang="fr-FR" sz="2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associations ST HENRI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790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832" y="1903942"/>
            <a:ext cx="9877777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BILAN FINANCIER  </a:t>
            </a:r>
          </a:p>
          <a:p>
            <a:pPr marL="0" indent="0">
              <a:buNone/>
            </a:pPr>
            <a:endParaRPr lang="fr-FR" b="1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C07C055-7E83-4E1A-83C4-97D7F7B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ASSEMBLEE GENERALE DE L’A.C.A.P.S.</a:t>
            </a:r>
            <a:br>
              <a:rPr lang="fr-FR" dirty="0"/>
            </a:br>
            <a:r>
              <a:rPr lang="fr-FR" sz="2400" dirty="0"/>
              <a:t>le 26 novembre 2021 à la maison des ST HENRI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331140"/>
              </p:ext>
            </p:extLst>
          </p:nvPr>
        </p:nvGraphicFramePr>
        <p:xfrm>
          <a:off x="1314449" y="2314580"/>
          <a:ext cx="8641063" cy="3509442"/>
        </p:xfrm>
        <a:graphic>
          <a:graphicData uri="http://schemas.openxmlformats.org/drawingml/2006/table">
            <a:tbl>
              <a:tblPr/>
              <a:tblGrid>
                <a:gridCol w="1892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2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2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2714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08">
                <a:tc gridSpan="2"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714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714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714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106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160" marR="7160" marT="7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2018"/>
              </p:ext>
            </p:extLst>
          </p:nvPr>
        </p:nvGraphicFramePr>
        <p:xfrm>
          <a:off x="947738" y="2727325"/>
          <a:ext cx="10010775" cy="334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Feuille de calcul" r:id="rId3" imgW="10010925" imgH="3343275" progId="Excel.Sheet.12">
                  <p:embed/>
                </p:oleObj>
              </mc:Choice>
              <mc:Fallback>
                <p:oleObj name="Feuille de calcul" r:id="rId3" imgW="10010925" imgH="33432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7738" y="2727325"/>
                        <a:ext cx="10010775" cy="334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605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666</TotalTime>
  <Words>922</Words>
  <Application>Microsoft Office PowerPoint</Application>
  <PresentationFormat>Grand écran</PresentationFormat>
  <Paragraphs>264</Paragraphs>
  <Slides>12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Candara</vt:lpstr>
      <vt:lpstr>Symbol</vt:lpstr>
      <vt:lpstr>Vagues</vt:lpstr>
      <vt:lpstr>Feuille de calcul</vt:lpstr>
      <vt:lpstr>ASSEMBLEE GENERALE DE L’A.C.A.P.S. le 26 novembre 2021 à la maison des associations ST HENRI 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associations ST HENRI</vt:lpstr>
      <vt:lpstr>ASSEMBLEE GENERALE DE L’A.C.A.P.S. le 26 novembre 2021 à la maison des ST HENRI</vt:lpstr>
      <vt:lpstr>ASSEMBLEE GENERALE DE L’A.C.A.P.S. le 26 novembre 2021 à la maison des ST HENRI</vt:lpstr>
      <vt:lpstr>ASSEMBLEE GENERALE DE L’A.C.A.P.S. le 126 novembre 2021 à la maison des associations ST HENRI </vt:lpstr>
      <vt:lpstr>ASSEMBLEE GENERALE DE L’A.C.A.P.S. le 26 novembre 2021 à la maison des associations ST HENRI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ASSEMBLEE GENERALE DE L’A.C.A.P.S. le 17 novembre 2017 à la maison des associations Mouillelongue</dc:title>
  <dc:creator>math</dc:creator>
  <cp:lastModifiedBy>hugues charbonnier</cp:lastModifiedBy>
  <cp:revision>161</cp:revision>
  <cp:lastPrinted>2019-11-14T16:43:46Z</cp:lastPrinted>
  <dcterms:created xsi:type="dcterms:W3CDTF">2017-11-04T15:58:32Z</dcterms:created>
  <dcterms:modified xsi:type="dcterms:W3CDTF">2021-11-27T09:37:07Z</dcterms:modified>
</cp:coreProperties>
</file>